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85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39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7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0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40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70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20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4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27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71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1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86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A50C-59B6-49DC-A59C-44A333F9EFA3}" type="datetimeFigureOut">
              <a:rPr lang="zh-TW" altLang="en-US" smtClean="0"/>
              <a:t>2020/4/16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BA7C-7015-4B65-925A-78E30ACD0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2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" y="82062"/>
            <a:ext cx="9034584" cy="6775938"/>
          </a:xfrm>
        </p:spPr>
      </p:pic>
    </p:spTree>
    <p:extLst>
      <p:ext uri="{BB962C8B-B14F-4D97-AF65-F5344CB8AC3E}">
        <p14:creationId xmlns:p14="http://schemas.microsoft.com/office/powerpoint/2010/main" val="106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" y="82062"/>
            <a:ext cx="8878277" cy="6658708"/>
          </a:xfrm>
        </p:spPr>
      </p:pic>
    </p:spTree>
    <p:extLst>
      <p:ext uri="{BB962C8B-B14F-4D97-AF65-F5344CB8AC3E}">
        <p14:creationId xmlns:p14="http://schemas.microsoft.com/office/powerpoint/2010/main" val="38701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18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68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5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2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03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6" y="-12762"/>
            <a:ext cx="9161016" cy="6870762"/>
          </a:xfrm>
        </p:spPr>
      </p:pic>
    </p:spTree>
    <p:extLst>
      <p:ext uri="{BB962C8B-B14F-4D97-AF65-F5344CB8AC3E}">
        <p14:creationId xmlns:p14="http://schemas.microsoft.com/office/powerpoint/2010/main" val="33914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" y="11723"/>
            <a:ext cx="9034584" cy="6775938"/>
          </a:xfrm>
        </p:spPr>
      </p:pic>
    </p:spTree>
    <p:extLst>
      <p:ext uri="{BB962C8B-B14F-4D97-AF65-F5344CB8AC3E}">
        <p14:creationId xmlns:p14="http://schemas.microsoft.com/office/powerpoint/2010/main" val="27715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55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15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66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08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4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34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00" y="11722"/>
            <a:ext cx="9207908" cy="6905931"/>
          </a:xfrm>
        </p:spPr>
      </p:pic>
    </p:spTree>
    <p:extLst>
      <p:ext uri="{BB962C8B-B14F-4D97-AF65-F5344CB8AC3E}">
        <p14:creationId xmlns:p14="http://schemas.microsoft.com/office/powerpoint/2010/main" val="7829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7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" y="67164"/>
            <a:ext cx="8991925" cy="6743944"/>
          </a:xfrm>
        </p:spPr>
      </p:pic>
    </p:spTree>
    <p:extLst>
      <p:ext uri="{BB962C8B-B14F-4D97-AF65-F5344CB8AC3E}">
        <p14:creationId xmlns:p14="http://schemas.microsoft.com/office/powerpoint/2010/main" val="10094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07" y="0"/>
            <a:ext cx="9207907" cy="6905930"/>
          </a:xfrm>
        </p:spPr>
      </p:pic>
    </p:spTree>
    <p:extLst>
      <p:ext uri="{BB962C8B-B14F-4D97-AF65-F5344CB8AC3E}">
        <p14:creationId xmlns:p14="http://schemas.microsoft.com/office/powerpoint/2010/main" val="10233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" y="46892"/>
            <a:ext cx="9013255" cy="6759942"/>
          </a:xfrm>
        </p:spPr>
      </p:pic>
    </p:spTree>
    <p:extLst>
      <p:ext uri="{BB962C8B-B14F-4D97-AF65-F5344CB8AC3E}">
        <p14:creationId xmlns:p14="http://schemas.microsoft.com/office/powerpoint/2010/main" val="3347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717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96" y="-86397"/>
            <a:ext cx="9259196" cy="6944397"/>
          </a:xfrm>
        </p:spPr>
      </p:pic>
    </p:spTree>
    <p:extLst>
      <p:ext uri="{BB962C8B-B14F-4D97-AF65-F5344CB8AC3E}">
        <p14:creationId xmlns:p14="http://schemas.microsoft.com/office/powerpoint/2010/main" val="11915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4" y="102333"/>
            <a:ext cx="9007556" cy="6755667"/>
          </a:xfrm>
        </p:spPr>
      </p:pic>
    </p:spTree>
    <p:extLst>
      <p:ext uri="{BB962C8B-B14F-4D97-AF65-F5344CB8AC3E}">
        <p14:creationId xmlns:p14="http://schemas.microsoft.com/office/powerpoint/2010/main" val="17531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16" y="-1"/>
            <a:ext cx="9125847" cy="6844385"/>
          </a:xfrm>
        </p:spPr>
      </p:pic>
    </p:spTree>
    <p:extLst>
      <p:ext uri="{BB962C8B-B14F-4D97-AF65-F5344CB8AC3E}">
        <p14:creationId xmlns:p14="http://schemas.microsoft.com/office/powerpoint/2010/main" val="41398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72" y="0"/>
            <a:ext cx="9300309" cy="6975232"/>
          </a:xfrm>
        </p:spPr>
      </p:pic>
    </p:spTree>
    <p:extLst>
      <p:ext uri="{BB962C8B-B14F-4D97-AF65-F5344CB8AC3E}">
        <p14:creationId xmlns:p14="http://schemas.microsoft.com/office/powerpoint/2010/main" val="25704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5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0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33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如螢幕大小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雲嘉辦公室-嘉義-楊慧琪</dc:creator>
  <cp:lastModifiedBy>user</cp:lastModifiedBy>
  <cp:revision>3</cp:revision>
  <dcterms:created xsi:type="dcterms:W3CDTF">2020-04-15T02:11:08Z</dcterms:created>
  <dcterms:modified xsi:type="dcterms:W3CDTF">2020-04-16T01:59:27Z</dcterms:modified>
</cp:coreProperties>
</file>